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88"/>
    <a:srgbClr val="224C58"/>
    <a:srgbClr val="4397AE"/>
    <a:srgbClr val="11253A"/>
    <a:srgbClr val="44C8F5"/>
    <a:srgbClr val="999999"/>
    <a:srgbClr val="746656"/>
    <a:srgbClr val="316091"/>
    <a:srgbClr val="991056"/>
    <a:srgbClr val="61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86629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1248" y="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Sector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Presentation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3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Construction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7" name="Picture 6" descr="A picture containing text, screenshot, circle, graphics&#10;&#10;Description automatically generated">
            <a:extLst>
              <a:ext uri="{FF2B5EF4-FFF2-40B4-BE49-F238E27FC236}">
                <a16:creationId xmlns:a16="http://schemas.microsoft.com/office/drawing/2014/main" id="{FE006D12-8FFE-49E8-A0CD-14791594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359"/>
            <a:ext cx="12192000" cy="5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by Sector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51B5EA4-DA04-4E78-94DE-18FFCF97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378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Employment by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8" name="Picture 7" descr="A picture containing world, earth, map, text&#10;&#10;Description automatically generated">
            <a:extLst>
              <a:ext uri="{FF2B5EF4-FFF2-40B4-BE49-F238E27FC236}">
                <a16:creationId xmlns:a16="http://schemas.microsoft.com/office/drawing/2014/main" id="{B93181D0-6083-47EE-98E4-7B134372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776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Export Growth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6" name="Picture 5" descr="A picture containing screenshot, graphics, colorfulness, design&#10;&#10;Description automatically generated">
            <a:extLst>
              <a:ext uri="{FF2B5EF4-FFF2-40B4-BE49-F238E27FC236}">
                <a16:creationId xmlns:a16="http://schemas.microsoft.com/office/drawing/2014/main" id="{76CE0461-0587-4577-A3B4-CDC9D9EB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89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Sales by Market Destination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8BAAA43-2766-4A92-ABA4-6A49A0F2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358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Invest NI Support Offered (£m)</a:t>
            </a:r>
          </a:p>
          <a:p>
            <a:r>
              <a:rPr lang="en-GB" sz="1700" b="0" dirty="0"/>
              <a:t>2018-19 to 2022-23</a:t>
            </a:r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9775585-73F3-4D32-BAEE-F297478C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1877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Northern Ireland’s Sector Analysis from KPIs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CC8AA93-5835-40C7-892A-2E0CBAD66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518"/>
            <a:ext cx="121920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62388-C6BD-44AB-B9ED-DDA0CC8D13F7}">
  <ds:schemaRefs>
    <ds:schemaRef ds:uri="http://schemas.microsoft.com/office/2006/documentManagement/types"/>
    <ds:schemaRef ds:uri="e0cf14c7-fb30-4242-a5ee-0742c38df50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62c3e67-0aa9-4456-8ac1-d0e0c5f8065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8990</TotalTime>
  <Words>47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449</cp:revision>
  <dcterms:created xsi:type="dcterms:W3CDTF">2020-04-06T14:23:36Z</dcterms:created>
  <dcterms:modified xsi:type="dcterms:W3CDTF">2023-07-04T07:42:15Z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