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3984" r:id="rId5"/>
  </p:sldMasterIdLst>
  <p:notesMasterIdLst>
    <p:notesMasterId r:id="rId14"/>
  </p:notesMasterIdLst>
  <p:handoutMasterIdLst>
    <p:handoutMasterId r:id="rId15"/>
  </p:handoutMasterIdLst>
  <p:sldIdLst>
    <p:sldId id="261" r:id="rId6"/>
    <p:sldId id="262" r:id="rId7"/>
    <p:sldId id="263" r:id="rId8"/>
    <p:sldId id="270" r:id="rId9"/>
    <p:sldId id="264" r:id="rId10"/>
    <p:sldId id="271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688"/>
    <a:srgbClr val="224C58"/>
    <a:srgbClr val="4397AE"/>
    <a:srgbClr val="11253A"/>
    <a:srgbClr val="44C8F5"/>
    <a:srgbClr val="999999"/>
    <a:srgbClr val="746656"/>
    <a:srgbClr val="316091"/>
    <a:srgbClr val="991056"/>
    <a:srgbClr val="61B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5"/>
    <p:restoredTop sz="86629" autoAdjust="0"/>
  </p:normalViewPr>
  <p:slideViewPr>
    <p:cSldViewPr snapToGrid="0" snapToObjects="1" showGuides="1">
      <p:cViewPr varScale="1">
        <p:scale>
          <a:sx n="140" d="100"/>
          <a:sy n="140" d="100"/>
        </p:scale>
        <p:origin x="1248" y="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40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B2480-6BCA-7A4F-827B-6BEA5DDEA4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C76E4-C33C-4F42-9BEB-97F0160002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647FD-7920-B141-A4CD-48F5052DC141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DCB2E1-39F6-FD44-8A4B-B290F38E6B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2788D-02FD-F54C-B530-3585393997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FDF95-08AC-9E45-A24F-AA50866B6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40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8282C-F1D6-F644-B7D9-B6160B7B639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0DF91-AD4F-0449-B053-D3C62145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5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1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78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33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9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1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4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: White Hex/Bright Blue Cover: White Hex/Bright Blue Bgd">
    <p:bg>
      <p:bgPr>
        <a:solidFill>
          <a:srgbClr val="4397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D156136-4404-D94C-AB2B-F64F96CB0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5378733" y="-8695397"/>
            <a:ext cx="35653558" cy="200551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FCDD69-0986-034A-A294-6A8907540298}"/>
              </a:ext>
            </a:extLst>
          </p:cNvPr>
          <p:cNvCxnSpPr>
            <a:cxnSpLocks/>
          </p:cNvCxnSpPr>
          <p:nvPr userDrawn="1"/>
        </p:nvCxnSpPr>
        <p:spPr>
          <a:xfrm>
            <a:off x="680720" y="4227154"/>
            <a:ext cx="3822340" cy="0"/>
          </a:xfrm>
          <a:prstGeom prst="line">
            <a:avLst/>
          </a:prstGeom>
          <a:ln w="12700">
            <a:solidFill>
              <a:srgbClr val="439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phic 82">
            <a:extLst>
              <a:ext uri="{FF2B5EF4-FFF2-40B4-BE49-F238E27FC236}">
                <a16:creationId xmlns:a16="http://schemas.microsoft.com/office/drawing/2014/main" id="{69D6B5F6-48F9-2642-973A-F09AA44061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720" y="720521"/>
            <a:ext cx="1109538" cy="996976"/>
          </a:xfrm>
          <a:prstGeom prst="rect">
            <a:avLst/>
          </a:prstGeom>
        </p:spPr>
      </p:pic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19" y="2988074"/>
            <a:ext cx="7469367" cy="99687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4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Aerospace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79A175-CB0A-DF40-9A84-71526AAB6230}"/>
              </a:ext>
            </a:extLst>
          </p:cNvPr>
          <p:cNvSpPr txBox="1"/>
          <p:nvPr userDrawn="1"/>
        </p:nvSpPr>
        <p:spPr>
          <a:xfrm>
            <a:off x="590406" y="4328808"/>
            <a:ext cx="746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</a:rPr>
              <a:t>Sector</a:t>
            </a:r>
            <a:r>
              <a:rPr lang="en-GB" baseline="0" dirty="0">
                <a:solidFill>
                  <a:schemeClr val="bg1"/>
                </a:solidFill>
                <a:latin typeface="+mn-lt"/>
              </a:rPr>
              <a:t> Presentation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749397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Para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20" y="360000"/>
            <a:ext cx="5415280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8F12B3C6-0333-B344-A9F9-3B5F7FD76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3" y="1838780"/>
            <a:ext cx="5415280" cy="3779374"/>
          </a:xfrm>
        </p:spPr>
        <p:txBody>
          <a:bodyPr lIns="0" tIns="0" rIns="0" bIns="0">
            <a:normAutofit/>
          </a:bodyPr>
          <a:lstStyle>
            <a:lvl1pPr marL="0" marR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</a:t>
            </a:r>
            <a:br>
              <a:rPr lang="en-GB" dirty="0"/>
            </a:br>
            <a:r>
              <a:rPr lang="en-GB" dirty="0"/>
              <a:t>copy, with an image. This is a short paragraph of body copy with an image. This is a short paragraph of body copy with an image.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03DD7E1-B21E-7D43-A205-EA38C66896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95160" y="0"/>
            <a:ext cx="5196840" cy="56181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7296F8-9065-DB45-8F75-25CF4E1C5098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FDC2FE4-5A72-7C40-91D6-316FDD74DDC0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708C5-42AD-EB43-A9B2-00DF4080C48E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0A3BB24-6E87-134D-94EB-965EFCD62A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644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Bullets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20" y="360000"/>
            <a:ext cx="5415280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8F12B3C6-0333-B344-A9F9-3B5F7FD76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3" y="1838780"/>
            <a:ext cx="5415280" cy="3779374"/>
          </a:xfrm>
        </p:spPr>
        <p:txBody>
          <a:bodyPr lIns="0" tIns="0" rIns="0" bIns="0">
            <a:normAutofit/>
          </a:bodyPr>
          <a:lstStyle>
            <a:lvl1pPr marL="0" marR="0" indent="-360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100000"/>
              <a:buFontTx/>
              <a:buBlip>
                <a:blip r:embed="rId2"/>
              </a:buBlip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03DD7E1-B21E-7D43-A205-EA38C66896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95160" y="0"/>
            <a:ext cx="5196840" cy="56181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7296F8-9065-DB45-8F75-25CF4E1C5098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FDC2FE4-5A72-7C40-91D6-316FDD74DDC0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3FA0C-026E-5D45-B504-ADFC3DC7F441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859C838-060F-E24C-95E7-755947FD21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3490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3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E42E5AA7-F784-BE43-B153-F877C766D0B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0442" y="1864975"/>
            <a:ext cx="3240000" cy="288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1" name="Text Placeholder 87">
            <a:extLst>
              <a:ext uri="{FF2B5EF4-FFF2-40B4-BE49-F238E27FC236}">
                <a16:creationId xmlns:a16="http://schemas.microsoft.com/office/drawing/2014/main" id="{88A5E803-DB06-9742-BD4A-4A1E16ECB9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0443" y="4882402"/>
            <a:ext cx="1329312" cy="24839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Label</a:t>
            </a:r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75EF6545-EC91-9348-A65B-238469A5F8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439" y="4882401"/>
            <a:ext cx="1329312" cy="24839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Label</a:t>
            </a:r>
            <a:endParaRPr lang="en-US" dirty="0"/>
          </a:p>
        </p:txBody>
      </p:sp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ACB59172-C22E-3440-B314-FD918D812E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99837" y="4882395"/>
            <a:ext cx="1329312" cy="24839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Label</a:t>
            </a:r>
            <a:endParaRPr lang="en-US" dirty="0"/>
          </a:p>
        </p:txBody>
      </p: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967044F0-BC28-5448-B050-ACB759647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C36D99-1789-5646-B666-0FAAFD6C1EB7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C81B6A7-7FCA-D14E-81BF-F25A9AD2BA0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80B6FCF9-1D44-3441-B9E2-B4ADA45E5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76000" y="1864975"/>
            <a:ext cx="3240000" cy="288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C93E929B-249E-774A-ADBD-F0B717473C7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271560" y="1864975"/>
            <a:ext cx="3240000" cy="288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3C6465-A101-1340-A74D-2BB6197815FB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129FD7-9063-D04A-8BD7-DEC6579FA7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6550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+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C41D288-ED2E-324C-8541-8D2BFF76A7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443" y="1838780"/>
            <a:ext cx="4631389" cy="378403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28A10DCE-6FB4-BD4F-A01B-7B7E5BAFD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5311" y="1830161"/>
            <a:ext cx="4631389" cy="379264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B66C3A3E-C6B9-EB4B-87C2-1DB35D771C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A00D95-F124-CC4C-9B3D-B8D8735C83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379BE41-7B87-6241-BDAC-8114C74D5C89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733A1BD-98B5-9C47-B91E-F673402B5C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37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+ 2 Column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C41D288-ED2E-324C-8541-8D2BFF76A7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443" y="1838780"/>
            <a:ext cx="4631389" cy="3784035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00000"/>
              </a:lnSpc>
              <a:buSzPct val="100000"/>
              <a:buFontTx/>
              <a:buBlip>
                <a:blip r:embed="rId2"/>
              </a:buBlip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28A10DCE-6FB4-BD4F-A01B-7B7E5BAFD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5311" y="1830161"/>
            <a:ext cx="4631389" cy="3792649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00000"/>
              </a:lnSpc>
              <a:buSzPct val="100000"/>
              <a:buFontTx/>
              <a:buBlip>
                <a:blip r:embed="rId2"/>
              </a:buBlip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B66C3A3E-C6B9-EB4B-87C2-1DB35D771C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A00D95-F124-CC4C-9B3D-B8D8735C83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379BE41-7B87-6241-BDAC-8114C74D5C89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A68A23C-C4B2-E24F-8B28-09D7B03243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308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395B7BA-5BB5-5948-8B0F-ECDF997F9A9C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07CB68-6AD4-E344-9034-52FDF93708C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CF7BDCB-B8A1-B44F-8647-1BB0DCBFA6AA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6D1689B-F4DC-1647-8A5E-D501BD724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4230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ing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0E5F29-1352-2941-B464-AA6D4DE26F4C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E90A45-0C60-D04D-8FDF-3C147349E427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00AABC-2E63-7E4D-810A-DE8790019649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CD595A1-FAA7-7141-BA9D-B0C3D1F03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036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d Sing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27C711-685F-BC41-833F-E42F6F980ACE}"/>
              </a:ext>
            </a:extLst>
          </p:cNvPr>
          <p:cNvSpPr/>
          <p:nvPr userDrawn="1"/>
        </p:nvSpPr>
        <p:spPr>
          <a:xfrm>
            <a:off x="0" y="1"/>
            <a:ext cx="12192000" cy="1117599"/>
          </a:xfrm>
          <a:prstGeom prst="rect">
            <a:avLst/>
          </a:prstGeom>
          <a:solidFill>
            <a:srgbClr val="439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205717"/>
            <a:ext cx="9746257" cy="46785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Latest Export Results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0E5F29-1352-2941-B464-AA6D4DE26F4C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65FEDF8B-FB64-2E4C-A4D0-5B24D5C30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  <p:sp>
        <p:nvSpPr>
          <p:cNvPr id="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1" y="679216"/>
            <a:ext cx="9746257" cy="31044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Q3 2020</a:t>
            </a:r>
          </a:p>
        </p:txBody>
      </p:sp>
    </p:spTree>
    <p:extLst>
      <p:ext uri="{BB962C8B-B14F-4D97-AF65-F5344CB8AC3E}">
        <p14:creationId xmlns:p14="http://schemas.microsoft.com/office/powerpoint/2010/main" val="152995056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oub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7">
            <a:extLst>
              <a:ext uri="{FF2B5EF4-FFF2-40B4-BE49-F238E27FC236}">
                <a16:creationId xmlns:a16="http://schemas.microsoft.com/office/drawing/2014/main" id="{2B99AD97-7900-9945-8037-5889F29AA3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A5E64C-FC60-4C4C-BBE4-309F9F2743CD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91E006E0-C406-0A48-97E1-4F7E12F6E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53CD4F2-196B-6343-997B-D8CF252DD549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CB9E1-6EEC-324C-9668-E26542154E3C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0094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eader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8">
            <a:extLst>
              <a:ext uri="{FF2B5EF4-FFF2-40B4-BE49-F238E27FC236}">
                <a16:creationId xmlns:a16="http://schemas.microsoft.com/office/drawing/2014/main" id="{1CF66444-08C9-E744-8FB8-868987052F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1468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CEB38AC9-FD16-5841-8F44-735E8CED20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34824"/>
            <a:ext cx="9745981" cy="3779373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copy, with an image. This is a short paragraph of body copy with an image. This is a short paragraph of body copy with an image.</a:t>
            </a:r>
          </a:p>
          <a:p>
            <a:pPr lvl="0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FA12E-E255-DE4A-8937-FEF0DA7BCE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FE601BA4-A42C-724F-8035-7E3C5EA6E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5AB172-C2A6-D143-A1FF-53A69984F18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9C7694-A170-2C42-9B5A-9A747DB91E3B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2313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eader +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8">
            <a:extLst>
              <a:ext uri="{FF2B5EF4-FFF2-40B4-BE49-F238E27FC236}">
                <a16:creationId xmlns:a16="http://schemas.microsoft.com/office/drawing/2014/main" id="{1CF66444-08C9-E744-8FB8-868987052F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1468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CEB38AC9-FD16-5841-8F44-735E8CED20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34824"/>
            <a:ext cx="9745981" cy="3779373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FA12E-E255-DE4A-8937-FEF0DA7BCE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FE601BA4-A42C-724F-8035-7E3C5EA6E9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1"/>
            <a:ext cx="679918" cy="610941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5AB172-C2A6-D143-A1FF-53A69984F18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53D99-7ABA-7B45-A6EC-7742B630EB90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3780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A330B620-956E-CB4D-AD52-116D3C6F89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FA12E-E255-DE4A-8937-FEF0DA7BCE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5AB172-C2A6-D143-A1FF-53A69984F18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7" name="Text Placeholder 87">
            <a:extLst>
              <a:ext uri="{FF2B5EF4-FFF2-40B4-BE49-F238E27FC236}">
                <a16:creationId xmlns:a16="http://schemas.microsoft.com/office/drawing/2014/main" id="{40806DD1-375B-514E-ADDC-46E3EC6309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442" y="1834824"/>
            <a:ext cx="9745981" cy="3779374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1911A-B660-C643-AA5A-721A2D31354E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DBDAAF8-0E20-C14A-BD6A-B8CE552215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1899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Large Bullets + Partner Bra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B66AC4CD-7739-2B4D-A760-CA5DA94705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789D8F-5DAE-F547-9224-405FCD4ECDE5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21" name="Text Placeholder 87">
            <a:extLst>
              <a:ext uri="{FF2B5EF4-FFF2-40B4-BE49-F238E27FC236}">
                <a16:creationId xmlns:a16="http://schemas.microsoft.com/office/drawing/2014/main" id="{804C2A21-58A4-FE44-8C2F-016D268368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34824"/>
            <a:ext cx="2743201" cy="3779374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tabLst/>
              <a:defRPr sz="3200" b="1" baseline="0">
                <a:solidFill>
                  <a:srgbClr val="31609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 </a:t>
            </a:r>
          </a:p>
          <a:p>
            <a:pPr lvl="0"/>
            <a:r>
              <a:rPr lang="en-GB" dirty="0"/>
              <a:t>Title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E612C880-D603-104A-9068-BFEF65B1F0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9867" y="1834824"/>
            <a:ext cx="6836556" cy="377937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80000"/>
              <a:buFontTx/>
              <a:buNone/>
              <a:tabLst/>
              <a:defRPr sz="3200" baseline="0">
                <a:solidFill>
                  <a:srgbClr val="74665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- Additional text</a:t>
            </a:r>
          </a:p>
          <a:p>
            <a:pPr lvl="0"/>
            <a:r>
              <a:rPr lang="en-GB" dirty="0"/>
              <a:t>- Additional text</a:t>
            </a:r>
          </a:p>
          <a:p>
            <a:pPr lvl="0"/>
            <a:r>
              <a:rPr lang="en-GB" dirty="0"/>
              <a:t>- Additional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5A66CF-3318-F440-A91E-23F12D78CAF4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C563DB-596C-1144-B391-8B14371013E7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E5D5C18-D5F8-9640-A830-7D03C982F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797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66EBA-9868-FA44-B18F-C11F963D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Cover Slides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0FF88-2024-6F44-8DEE-3DBBAB4AF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24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20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1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1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66EBA-9868-FA44-B18F-C11F963D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 Slides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0FF88-2024-6F44-8DEE-3DBBAB4AF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ABAEA2-05E3-6C4D-8D11-63B0FC1F4A53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1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3985" r:id="rId2"/>
    <p:sldLayoutId id="2147484109" r:id="rId3"/>
    <p:sldLayoutId id="2147484065" r:id="rId4"/>
    <p:sldLayoutId id="2147484115" r:id="rId5"/>
    <p:sldLayoutId id="2147484119" r:id="rId6"/>
    <p:sldLayoutId id="2147484116" r:id="rId7"/>
    <p:sldLayoutId id="2147484118" r:id="rId8"/>
    <p:sldLayoutId id="2147483988" r:id="rId9"/>
    <p:sldLayoutId id="2147484120" r:id="rId10"/>
    <p:sldLayoutId id="2147483989" r:id="rId11"/>
    <p:sldLayoutId id="2147484025" r:id="rId12"/>
    <p:sldLayoutId id="2147484123" r:id="rId13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97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5D7079-68DF-C84D-894E-D2148F218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719" y="3520867"/>
            <a:ext cx="7469367" cy="609360"/>
          </a:xfrm>
        </p:spPr>
        <p:txBody>
          <a:bodyPr>
            <a:normAutofit/>
          </a:bodyPr>
          <a:lstStyle/>
          <a:p>
            <a:r>
              <a:rPr lang="en-US" b="1" dirty="0"/>
              <a:t>Digital and Creative</a:t>
            </a:r>
          </a:p>
        </p:txBody>
      </p:sp>
    </p:spTree>
    <p:extLst>
      <p:ext uri="{BB962C8B-B14F-4D97-AF65-F5344CB8AC3E}">
        <p14:creationId xmlns:p14="http://schemas.microsoft.com/office/powerpoint/2010/main" val="170482499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Digital and Creative Sector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5" name="Picture 4" descr="A picture containing text, screenshot, circle, font&#10;&#10;Description automatically generated">
            <a:extLst>
              <a:ext uri="{FF2B5EF4-FFF2-40B4-BE49-F238E27FC236}">
                <a16:creationId xmlns:a16="http://schemas.microsoft.com/office/drawing/2014/main" id="{EB72F48A-5C9A-439C-AEEE-046104F88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0110"/>
            <a:ext cx="12192000" cy="503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534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Employment by Sector</a:t>
            </a:r>
          </a:p>
          <a:p>
            <a:r>
              <a:rPr lang="en-GB" sz="1700" b="0" dirty="0"/>
              <a:t>2016 - 2022</a:t>
            </a:r>
          </a:p>
        </p:txBody>
      </p:sp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4240EF3-5A99-4384-8564-39C9DC8E4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4500"/>
            <a:ext cx="12192000" cy="50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2074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Employment by Location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2022</a:t>
            </a:r>
          </a:p>
        </p:txBody>
      </p:sp>
      <p:pic>
        <p:nvPicPr>
          <p:cNvPr id="6" name="Picture 5" descr="A picture containing atlas, earth, map, text&#10;&#10;Description automatically generated">
            <a:extLst>
              <a:ext uri="{FF2B5EF4-FFF2-40B4-BE49-F238E27FC236}">
                <a16:creationId xmlns:a16="http://schemas.microsoft.com/office/drawing/2014/main" id="{B5F2022A-081A-4763-B218-58B1120D0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776"/>
            <a:ext cx="12192000" cy="50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273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Export Growth</a:t>
            </a:r>
          </a:p>
          <a:p>
            <a:r>
              <a:rPr lang="en-GB" sz="1700" b="0" dirty="0"/>
              <a:t>2016 - 2022</a:t>
            </a:r>
          </a:p>
        </p:txBody>
      </p:sp>
      <p:pic>
        <p:nvPicPr>
          <p:cNvPr id="6" name="Picture 5" descr="A picture containing screenshot, graphics, design&#10;&#10;Description automatically generated">
            <a:extLst>
              <a:ext uri="{FF2B5EF4-FFF2-40B4-BE49-F238E27FC236}">
                <a16:creationId xmlns:a16="http://schemas.microsoft.com/office/drawing/2014/main" id="{A76B1016-F35B-47FF-AB11-310D3699A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889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853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Sales by Market Destination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3" name="Picture 2" descr="A screenshot of a video player&#10;&#10;Description automatically generated with medium confidence">
            <a:extLst>
              <a:ext uri="{FF2B5EF4-FFF2-40B4-BE49-F238E27FC236}">
                <a16:creationId xmlns:a16="http://schemas.microsoft.com/office/drawing/2014/main" id="{662F76B4-4977-4235-ACD3-D8E37C12D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3732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557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Invest NI Support Offered (£m)</a:t>
            </a:r>
          </a:p>
          <a:p>
            <a:r>
              <a:rPr lang="en-GB" sz="1700" b="0" dirty="0"/>
              <a:t>2018-19 to 2022-23</a:t>
            </a:r>
          </a:p>
        </p:txBody>
      </p:sp>
      <p:pic>
        <p:nvPicPr>
          <p:cNvPr id="4" name="Picture 3" descr="A picture containing screenshot, graphics, design&#10;&#10;Description automatically generated">
            <a:extLst>
              <a:ext uri="{FF2B5EF4-FFF2-40B4-BE49-F238E27FC236}">
                <a16:creationId xmlns:a16="http://schemas.microsoft.com/office/drawing/2014/main" id="{A013B6DD-4047-49ED-ACF4-80EEF6B39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8504"/>
            <a:ext cx="12192000" cy="50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973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Northern Ireland’s Sector Analysis from KPIs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E02D1D0-B28B-4332-8856-0712E53FB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6263"/>
            <a:ext cx="12192000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067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VER SLIDES">
  <a:themeElements>
    <a:clrScheme name="Invest NI 2">
      <a:dk1>
        <a:srgbClr val="FFFFFF"/>
      </a:dk1>
      <a:lt1>
        <a:srgbClr val="1D1D1B"/>
      </a:lt1>
      <a:dk2>
        <a:srgbClr val="00B6F1"/>
      </a:dk2>
      <a:lt2>
        <a:srgbClr val="44C8F5"/>
      </a:lt2>
      <a:accent1>
        <a:srgbClr val="61BB46"/>
      </a:accent1>
      <a:accent2>
        <a:srgbClr val="005B53"/>
      </a:accent2>
      <a:accent3>
        <a:srgbClr val="00B6F1"/>
      </a:accent3>
      <a:accent4>
        <a:srgbClr val="306091"/>
      </a:accent4>
      <a:accent5>
        <a:srgbClr val="991056"/>
      </a:accent5>
      <a:accent6>
        <a:srgbClr val="673371"/>
      </a:accent6>
      <a:hlink>
        <a:srgbClr val="515151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S">
  <a:themeElements>
    <a:clrScheme name="Invest NI 1">
      <a:dk1>
        <a:srgbClr val="1D1D1B"/>
      </a:dk1>
      <a:lt1>
        <a:srgbClr val="FFFFFF"/>
      </a:lt1>
      <a:dk2>
        <a:srgbClr val="00B6F1"/>
      </a:dk2>
      <a:lt2>
        <a:srgbClr val="44C8F5"/>
      </a:lt2>
      <a:accent1>
        <a:srgbClr val="61BB46"/>
      </a:accent1>
      <a:accent2>
        <a:srgbClr val="005B53"/>
      </a:accent2>
      <a:accent3>
        <a:srgbClr val="44C8F5"/>
      </a:accent3>
      <a:accent4>
        <a:srgbClr val="306091"/>
      </a:accent4>
      <a:accent5>
        <a:srgbClr val="991056"/>
      </a:accent5>
      <a:accent6>
        <a:srgbClr val="673371"/>
      </a:accent6>
      <a:hlink>
        <a:srgbClr val="515151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77163EB5D8E46B5158D44206F381C" ma:contentTypeVersion="" ma:contentTypeDescription="Create a new document." ma:contentTypeScope="" ma:versionID="b57871290e76c5d6bbc9a3eaf02844a5">
  <xsd:schema xmlns:xsd="http://www.w3.org/2001/XMLSchema" xmlns:xs="http://www.w3.org/2001/XMLSchema" xmlns:p="http://schemas.microsoft.com/office/2006/metadata/properties" xmlns:ns2="e0cf14c7-fb30-4242-a5ee-0742c38df50e" xmlns:ns3="962c3e67-0aa9-4456-8ac1-d0e0c5f80654" targetNamespace="http://schemas.microsoft.com/office/2006/metadata/properties" ma:root="true" ma:fieldsID="1d6b714bb15f136319b677d819cff749" ns2:_="" ns3:_="">
    <xsd:import namespace="e0cf14c7-fb30-4242-a5ee-0742c38df50e"/>
    <xsd:import namespace="962c3e67-0aa9-4456-8ac1-d0e0c5f806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f14c7-fb30-4242-a5ee-0742c38df50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c3e67-0aa9-4456-8ac1-d0e0c5f806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8A9180-A576-4248-B52F-02B4272817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A30109-C943-42A2-B311-A099F58CDE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cf14c7-fb30-4242-a5ee-0742c38df50e"/>
    <ds:schemaRef ds:uri="962c3e67-0aa9-4456-8ac1-d0e0c5f806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262388-C6BD-44AB-B9ED-DDA0CC8D13F7}">
  <ds:schemaRefs>
    <ds:schemaRef ds:uri="http://schemas.microsoft.com/office/2006/documentManagement/types"/>
    <ds:schemaRef ds:uri="e0cf14c7-fb30-4242-a5ee-0742c38df50e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62c3e67-0aa9-4456-8ac1-d0e0c5f80654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8944</TotalTime>
  <Words>51</Words>
  <Application>Microsoft Office PowerPoint</Application>
  <PresentationFormat>Widescreen</PresentationFormat>
  <Paragraphs>21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COVER SLIDES</vt:lpstr>
      <vt:lpstr>TITLE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Jodie Young</dc:creator>
  <cp:lastModifiedBy>Lynsay McConnell</cp:lastModifiedBy>
  <cp:revision>451</cp:revision>
  <dcterms:created xsi:type="dcterms:W3CDTF">2020-04-06T14:23:36Z</dcterms:created>
  <dcterms:modified xsi:type="dcterms:W3CDTF">2023-07-04T07:44:05Z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0x0101004F677163EB5D8E46B5158D44206F381C</vt:lpwstr>
  </property>
</Properties>
</file>